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AF87752-6964-4F12-9D98-7EDA77E8D9AF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CAF50"/>
    <a:srgbClr val="81C784"/>
    <a:srgbClr val="2E7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62" autoAdjust="0"/>
  </p:normalViewPr>
  <p:slideViewPr>
    <p:cSldViewPr snapToGrid="0">
      <p:cViewPr>
        <p:scale>
          <a:sx n="124" d="100"/>
          <a:sy n="124" d="100"/>
        </p:scale>
        <p:origin x="-2088" y="-2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07612-E2B4-4AF9-BE23-4CDE8F5A5C17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189A9-2A46-4AAE-8104-841F78AA62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219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189A9-2A46-4AAE-8104-841F78AA628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87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189A9-2A46-4AAE-8104-841F78AA628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11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7A59-AC49-44B5-9E97-4F2585ABE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F577EC-6B16-4812-A467-8662ECA06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37AB52-D16C-4E7F-9BA5-4FC213D9E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E0557E-4CCB-4424-9236-05DC4CA44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BF2F97-DE69-4B6B-9A1B-6CE0D98C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49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7CFB0-4CC9-4537-AE83-C733D087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656F53-B611-4289-815F-344CABC8C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A3E48B-A9BC-48B6-8FF7-A5EB96CE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99257C-C0B6-4A61-BE38-B726F6EAF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D52EB-F00C-4D19-9E05-BD5D06A6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47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C34CB85-F279-4439-BD3C-A05345278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2A98795-E988-4DB4-A33E-736F08D19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D982B1-8E2F-4F1F-856F-13F973786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9B1550-9F86-417A-A297-B08B0D683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96F66-7B37-4CBE-9F9D-B9402BD1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68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3126A-220B-49F9-AE03-6988F671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4779DF-DF17-46ED-AAAE-58897E255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CCA776-A1D3-40DA-8498-9E028E83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533373-4CB7-4564-AA7D-74825D3A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248B8-B55D-4E02-A5C6-9F4F3C8E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63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2D4D3-776E-4C81-A2B2-40168690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F3AC2C-2390-439B-96B7-FA8A3DD26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A67638-DAF4-457D-84F9-203468BE5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8DC30A-1F2D-425E-BAC4-E00C747B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8237D1-9A04-4C42-B004-35DE8C1C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52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8670E-7DA5-4B15-8282-0C8F9F63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03E1A-DBF5-4121-AF32-E761AE88D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ADB6EE-F012-435B-AF2B-0F191B41C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DF8D4E-4393-441C-B18C-1681BB50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B1F544-DDEC-47D8-B737-8C4233C9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94695B-A8EC-4922-891D-AA24BB9C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27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3C888-0093-4324-B238-DC052BD3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1FB151-400D-4133-B848-7C4958A00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C2193F-8467-4A85-B5D0-D34253DB2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A60D25-A348-480A-9B91-28F752F45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B2C2843-D7E6-4DFF-9721-FDC8FC07F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759286A-261B-4DC2-83F4-771BF09B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23672F-335A-466A-B0CF-8899478E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A041F5-8315-41F4-9872-3E3504B6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838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664DF-E76A-4168-8E61-BA0EE9C8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1CDCDE8-E50E-4CEE-BC9E-D52406E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B57FC3-53C6-4896-BC09-7633AC69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27EC83-F777-4024-8800-B0714C1A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326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2746FC0-844F-46A4-9AC3-5B9A5F94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7EF244-0379-438C-B60B-3E672FE9F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8AE436-C194-445B-AA62-457C3A4D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27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7F5B7D-FE28-40C8-8C58-F28654D2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D23AC-4E2A-4FE4-8CF0-75BD899DC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3EF4B7-D222-4F45-908D-12DF06D05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229D13-48E9-4BE2-820D-5E7948F7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86AB4A-5CC5-47B2-89A2-52DA4237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002EDE-6E4B-4CC5-AE49-C5E78896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00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EEA92-B29D-4179-AEB9-5065FCF5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A9E1A1F-E67F-41DA-A22E-A0F0B68E2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3EED22-AC67-4E7C-BC67-8674A2C86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52B6FE-B264-4CF4-A60E-E3D3C474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AE48B1-A977-4A9A-AADC-2028D3DD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3E16E6-4F62-4040-A9E1-434CBBAC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48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8BD1DDB-7352-4868-8E96-F8258B6F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BDC2F-D39E-4B47-8961-563B85020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EAF0F2-A929-43C8-B07F-FF3D40AF6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7BDCD-C704-4720-A66A-A529E1D2928E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64BF91-8BBA-48E2-B589-4D9BB115F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B8AD32-7360-4C34-B06F-5C937480A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B78B-7EB8-4ADF-92D7-C793E3B605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87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C7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1D0FC-8E27-4443-A237-65E91BAF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1781"/>
            <a:ext cx="9144000" cy="1214437"/>
          </a:xfrm>
        </p:spPr>
        <p:txBody>
          <a:bodyPr>
            <a:noAutofit/>
          </a:bodyPr>
          <a:lstStyle/>
          <a:p>
            <a:r>
              <a:rPr lang="pt-BR" sz="8000" dirty="0">
                <a:solidFill>
                  <a:srgbClr val="2E7D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COMMIT+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87CDB8-9C8A-4AAD-BB8F-CA42269A7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8086" y="4122738"/>
            <a:ext cx="2914652" cy="1655762"/>
          </a:xfrm>
        </p:spPr>
        <p:txBody>
          <a:bodyPr>
            <a:normAutofit fontScale="92500"/>
          </a:bodyPr>
          <a:lstStyle/>
          <a:p>
            <a:pPr algn="l"/>
            <a:r>
              <a:rPr lang="pt-BR" sz="1300" b="1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pPr algn="l"/>
            <a:br>
              <a:rPr lang="pt-BR" sz="1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Antônio Cruz</a:t>
            </a:r>
            <a:br>
              <a:rPr lang="pt-BR" sz="13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Guilherme Henrique Santos Arantes</a:t>
            </a:r>
            <a:br>
              <a:rPr lang="pt-BR" sz="13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Henrique Augusto Freire de Oliveira</a:t>
            </a:r>
            <a:br>
              <a:rPr lang="pt-BR" sz="13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3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Gustavo Henrique Pontes dos Santos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8020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D2299A2-27F2-4460-95CB-CF09D66A5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83" y="1963706"/>
            <a:ext cx="7789833" cy="4282928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42E0CAE-EDC9-44D4-900C-13FEE2D480BF}"/>
              </a:ext>
            </a:extLst>
          </p:cNvPr>
          <p:cNvSpPr/>
          <p:nvPr/>
        </p:nvSpPr>
        <p:spPr>
          <a:xfrm>
            <a:off x="10744200" y="-1933576"/>
            <a:ext cx="914400" cy="2614613"/>
          </a:xfrm>
          <a:prstGeom prst="rect">
            <a:avLst/>
          </a:prstGeom>
          <a:solidFill>
            <a:srgbClr val="4C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78A3185-A5A9-419C-9D13-7E690EFB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Responsividade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520C7EA-746A-4FF5-BDE7-1CEE3255B748}"/>
              </a:ext>
            </a:extLst>
          </p:cNvPr>
          <p:cNvSpPr txBox="1"/>
          <p:nvPr/>
        </p:nvSpPr>
        <p:spPr>
          <a:xfrm>
            <a:off x="377982" y="1253330"/>
            <a:ext cx="523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gerenciador é responsivo para desktop e mobile.</a:t>
            </a:r>
          </a:p>
        </p:txBody>
      </p:sp>
    </p:spTree>
    <p:extLst>
      <p:ext uri="{BB962C8B-B14F-4D97-AF65-F5344CB8AC3E}">
        <p14:creationId xmlns:p14="http://schemas.microsoft.com/office/powerpoint/2010/main" val="88678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6C2012C-DDB3-49F4-9A54-147D28296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735" y="1393861"/>
            <a:ext cx="3513107" cy="50448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F5C77F-9A3A-43EC-8C17-802FEF59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60" y="1393860"/>
            <a:ext cx="3513108" cy="504482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B7AAB65-8555-4B8C-8254-D7C8599D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Responsividade</a:t>
            </a:r>
          </a:p>
        </p:txBody>
      </p:sp>
    </p:spTree>
    <p:extLst>
      <p:ext uri="{BB962C8B-B14F-4D97-AF65-F5344CB8AC3E}">
        <p14:creationId xmlns:p14="http://schemas.microsoft.com/office/powerpoint/2010/main" val="244219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4D395-85FD-4955-B15D-1141E53C7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065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6000" dirty="0"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13752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8E278-D448-4E7F-BFEC-3A8C5613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Informações Gerais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0F3F9-EFFA-4FDA-AB6E-D48EADD9B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Commit</a:t>
            </a:r>
            <a:r>
              <a:rPr lang="pt-BR" dirty="0"/>
              <a:t>+ é um projeto desenvolvido pelo grupo 1, da turma 5, no eixo 1 do curso de Sistemas de Informação.</a:t>
            </a:r>
          </a:p>
          <a:p>
            <a:r>
              <a:rPr lang="pt-BR" dirty="0"/>
              <a:t>O intuito principal do sistema que foi desenvolvido é criar um gerenciador de tarefas para uso no dia-a-dia.</a:t>
            </a:r>
          </a:p>
          <a:p>
            <a:r>
              <a:rPr lang="pt-BR" dirty="0"/>
              <a:t>A partir de análises e modelagens foi criado o sistema que funciona em ambiente web nos navegadores atuais.</a:t>
            </a:r>
          </a:p>
          <a:p>
            <a:r>
              <a:rPr lang="pt-BR" dirty="0"/>
              <a:t>Serão apresentados os caminhos que existem dentro da aplicação que permitem o usuário navegar e utilizar para fins diversos.</a:t>
            </a: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2C5AF4-F03A-4654-924A-E6C40DCF6685}"/>
              </a:ext>
            </a:extLst>
          </p:cNvPr>
          <p:cNvSpPr/>
          <p:nvPr/>
        </p:nvSpPr>
        <p:spPr>
          <a:xfrm>
            <a:off x="10744200" y="-1933576"/>
            <a:ext cx="914400" cy="2614613"/>
          </a:xfrm>
          <a:prstGeom prst="rect">
            <a:avLst/>
          </a:prstGeom>
          <a:solidFill>
            <a:srgbClr val="4C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58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3A7C565-A2E8-4A00-9334-41B48BA78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127" y="2926950"/>
            <a:ext cx="5475208" cy="2880000"/>
          </a:xfr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3A07954-C620-4531-8367-C72FBE92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765" y="2926950"/>
            <a:ext cx="5475207" cy="2880000"/>
          </a:xfrm>
          <a:prstGeom prst="rect">
            <a:avLst/>
          </a:prstGeom>
          <a:noFill/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1EAC15C-6D66-4D83-9966-75CFA07AD479}"/>
              </a:ext>
            </a:extLst>
          </p:cNvPr>
          <p:cNvSpPr/>
          <p:nvPr/>
        </p:nvSpPr>
        <p:spPr>
          <a:xfrm>
            <a:off x="2453428" y="3527098"/>
            <a:ext cx="561534" cy="137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8376BCD-9907-4FEB-9F65-ED4777A56502}"/>
              </a:ext>
            </a:extLst>
          </p:cNvPr>
          <p:cNvSpPr/>
          <p:nvPr/>
        </p:nvSpPr>
        <p:spPr>
          <a:xfrm>
            <a:off x="3101916" y="3527098"/>
            <a:ext cx="258341" cy="137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452618-1F4A-42F9-8BF1-E25B639C9C6A}"/>
              </a:ext>
            </a:extLst>
          </p:cNvPr>
          <p:cNvSpPr/>
          <p:nvPr/>
        </p:nvSpPr>
        <p:spPr>
          <a:xfrm>
            <a:off x="3458713" y="3527098"/>
            <a:ext cx="303108" cy="137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D3F33D-0A73-4499-AB75-C1AC1B93A8DF}"/>
              </a:ext>
            </a:extLst>
          </p:cNvPr>
          <p:cNvSpPr txBox="1"/>
          <p:nvPr/>
        </p:nvSpPr>
        <p:spPr>
          <a:xfrm>
            <a:off x="523862" y="1238754"/>
            <a:ext cx="1133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 tela inicial do </a:t>
            </a:r>
            <a:r>
              <a:rPr lang="pt-BR" sz="16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pt-BR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introduz brevemente sobre as funcionalidades, planos e contato com o suporte(fictício),</a:t>
            </a:r>
          </a:p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podendo rolar a tela para leitura de cada item específico ou mesmo clicar nos botões no canto superior central. 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5E1EC870-F3B4-485B-B2CA-52ACEB9E6859}"/>
              </a:ext>
            </a:extLst>
          </p:cNvPr>
          <p:cNvSpPr/>
          <p:nvPr/>
        </p:nvSpPr>
        <p:spPr>
          <a:xfrm>
            <a:off x="6498454" y="3590671"/>
            <a:ext cx="1174811" cy="8354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C0D4919-DEF9-453C-8F18-2FBE45104DBE}"/>
              </a:ext>
            </a:extLst>
          </p:cNvPr>
          <p:cNvSpPr/>
          <p:nvPr/>
        </p:nvSpPr>
        <p:spPr>
          <a:xfrm>
            <a:off x="8341742" y="4651900"/>
            <a:ext cx="1098077" cy="3448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31FE84CC-B0D3-46EC-8411-65A1DAE4C42C}"/>
              </a:ext>
            </a:extLst>
          </p:cNvPr>
          <p:cNvSpPr/>
          <p:nvPr/>
        </p:nvSpPr>
        <p:spPr>
          <a:xfrm>
            <a:off x="8930368" y="3610035"/>
            <a:ext cx="1580793" cy="375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7947446C-0001-467B-9732-8733E255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26" y="2450657"/>
            <a:ext cx="5569810" cy="383258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1BE2898F-A270-4B1E-88C2-250CA0DFA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765" y="2450656"/>
            <a:ext cx="5554319" cy="383258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68BCF27-824B-4B8E-AF40-1D02EADC30DF}"/>
              </a:ext>
            </a:extLst>
          </p:cNvPr>
          <p:cNvSpPr/>
          <p:nvPr/>
        </p:nvSpPr>
        <p:spPr>
          <a:xfrm>
            <a:off x="10744200" y="-1933576"/>
            <a:ext cx="914400" cy="2614613"/>
          </a:xfrm>
          <a:prstGeom prst="rect">
            <a:avLst/>
          </a:prstGeom>
          <a:solidFill>
            <a:srgbClr val="4C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E791354-525F-4F59-A728-344995E1C22C}"/>
              </a:ext>
            </a:extLst>
          </p:cNvPr>
          <p:cNvSpPr/>
          <p:nvPr/>
        </p:nvSpPr>
        <p:spPr>
          <a:xfrm>
            <a:off x="2240782" y="3280787"/>
            <a:ext cx="698361" cy="137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5E7B39-30D5-445C-B29F-DFC0F53266A5}"/>
              </a:ext>
            </a:extLst>
          </p:cNvPr>
          <p:cNvSpPr/>
          <p:nvPr/>
        </p:nvSpPr>
        <p:spPr>
          <a:xfrm>
            <a:off x="3071772" y="3282984"/>
            <a:ext cx="339644" cy="137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F977C37-7DDC-413F-A409-55A0A994AC4D}"/>
              </a:ext>
            </a:extLst>
          </p:cNvPr>
          <p:cNvSpPr/>
          <p:nvPr/>
        </p:nvSpPr>
        <p:spPr>
          <a:xfrm>
            <a:off x="3544045" y="3286588"/>
            <a:ext cx="404957" cy="137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E641B36-C1F2-4B5E-91D7-2274A5DA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Tela de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962161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C1EAC15C-6D66-4D83-9966-75CFA07AD479}"/>
              </a:ext>
            </a:extLst>
          </p:cNvPr>
          <p:cNvSpPr/>
          <p:nvPr/>
        </p:nvSpPr>
        <p:spPr>
          <a:xfrm>
            <a:off x="4440170" y="3297362"/>
            <a:ext cx="398867" cy="229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452618-1F4A-42F9-8BF1-E25B639C9C6A}"/>
              </a:ext>
            </a:extLst>
          </p:cNvPr>
          <p:cNvSpPr/>
          <p:nvPr/>
        </p:nvSpPr>
        <p:spPr>
          <a:xfrm>
            <a:off x="4881834" y="3297362"/>
            <a:ext cx="586186" cy="229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D3F33D-0A73-4499-AB75-C1AC1B93A8DF}"/>
              </a:ext>
            </a:extLst>
          </p:cNvPr>
          <p:cNvSpPr txBox="1"/>
          <p:nvPr/>
        </p:nvSpPr>
        <p:spPr>
          <a:xfrm>
            <a:off x="523862" y="1238754"/>
            <a:ext cx="548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Os botões “Login” e “Cadastre-se” também estão presentes nesta tela inicial, e ao serem clicados levam para as respectivas telas.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3C4FCE7-4784-406F-846A-CF4D82BF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2" y="2515804"/>
            <a:ext cx="5569810" cy="383258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49EB0EA-65AD-4409-B30B-3964CE56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626" y="3506719"/>
            <a:ext cx="4451166" cy="307006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27E74FD-A5E0-42D6-8EAC-5DEB82269961}"/>
              </a:ext>
            </a:extLst>
          </p:cNvPr>
          <p:cNvSpPr/>
          <p:nvPr/>
        </p:nvSpPr>
        <p:spPr>
          <a:xfrm>
            <a:off x="10744200" y="-1933576"/>
            <a:ext cx="914400" cy="2614613"/>
          </a:xfrm>
          <a:prstGeom prst="rect">
            <a:avLst/>
          </a:prstGeom>
          <a:solidFill>
            <a:srgbClr val="4C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FA4905A-9369-46D6-B76C-17C42B9C4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626" y="318260"/>
            <a:ext cx="4436439" cy="30700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DEBB2A1-37A1-448C-BC0A-CFFA0CEFEE38}"/>
              </a:ext>
            </a:extLst>
          </p:cNvPr>
          <p:cNvSpPr/>
          <p:nvPr/>
        </p:nvSpPr>
        <p:spPr>
          <a:xfrm>
            <a:off x="4576087" y="3242755"/>
            <a:ext cx="476250" cy="334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D13BBF2-8F24-48C4-810C-AAEC69736698}"/>
              </a:ext>
            </a:extLst>
          </p:cNvPr>
          <p:cNvSpPr/>
          <p:nvPr/>
        </p:nvSpPr>
        <p:spPr>
          <a:xfrm>
            <a:off x="4572000" y="3228975"/>
            <a:ext cx="476250" cy="334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B1D0086-C009-48FD-8E42-3A5FCBA15920}"/>
              </a:ext>
            </a:extLst>
          </p:cNvPr>
          <p:cNvSpPr/>
          <p:nvPr/>
        </p:nvSpPr>
        <p:spPr>
          <a:xfrm>
            <a:off x="5134538" y="3239417"/>
            <a:ext cx="756666" cy="334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A562EFA-C8A3-46C9-8441-5387CB138D71}"/>
              </a:ext>
            </a:extLst>
          </p:cNvPr>
          <p:cNvCxnSpPr>
            <a:cxnSpLocks/>
          </p:cNvCxnSpPr>
          <p:nvPr/>
        </p:nvCxnSpPr>
        <p:spPr>
          <a:xfrm flipV="1">
            <a:off x="4881834" y="2188144"/>
            <a:ext cx="3404916" cy="9575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E2DCE26-40F2-4F1B-AEDF-8397F0BFDE7B}"/>
              </a:ext>
            </a:extLst>
          </p:cNvPr>
          <p:cNvCxnSpPr>
            <a:cxnSpLocks/>
          </p:cNvCxnSpPr>
          <p:nvPr/>
        </p:nvCxnSpPr>
        <p:spPr>
          <a:xfrm>
            <a:off x="5503735" y="3658564"/>
            <a:ext cx="2783015" cy="150398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>
            <a:extLst>
              <a:ext uri="{FF2B5EF4-FFF2-40B4-BE49-F238E27FC236}">
                <a16:creationId xmlns:a16="http://schemas.microsoft.com/office/drawing/2014/main" id="{96F4B98C-E55A-49A7-A79D-92A26264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Tela de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41825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76E4BA7-E110-4DDE-9045-D992196A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46" y="2581480"/>
            <a:ext cx="5506684" cy="379443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89C469-EF59-4B02-90F1-C86CAEFD2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68" y="2581479"/>
            <a:ext cx="5503780" cy="379443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902D76-9727-4EAC-BA45-6F7198E0F747}"/>
              </a:ext>
            </a:extLst>
          </p:cNvPr>
          <p:cNvSpPr txBox="1"/>
          <p:nvPr/>
        </p:nvSpPr>
        <p:spPr>
          <a:xfrm>
            <a:off x="504825" y="1307306"/>
            <a:ext cx="1012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O usuário da aplicação consegue acessar o gerenciador de tarefas a partir de um E-mail e uma Senha. Para isso o mesmo deve efetuar um rápido cadastro.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F200285-9097-4DD2-A952-4A60CE20EB90}"/>
              </a:ext>
            </a:extLst>
          </p:cNvPr>
          <p:cNvSpPr/>
          <p:nvPr/>
        </p:nvSpPr>
        <p:spPr>
          <a:xfrm>
            <a:off x="10744200" y="-1933576"/>
            <a:ext cx="914400" cy="2614613"/>
          </a:xfrm>
          <a:prstGeom prst="rect">
            <a:avLst/>
          </a:prstGeom>
          <a:solidFill>
            <a:srgbClr val="4C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C30C236-A842-4483-A94B-60D7DC33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Login e Cadastro</a:t>
            </a:r>
          </a:p>
        </p:txBody>
      </p:sp>
    </p:spTree>
    <p:extLst>
      <p:ext uri="{BB962C8B-B14F-4D97-AF65-F5344CB8AC3E}">
        <p14:creationId xmlns:p14="http://schemas.microsoft.com/office/powerpoint/2010/main" val="311294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38D6B0E-9369-4A18-A7DC-3DC75BE3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03" y="3044757"/>
            <a:ext cx="4733995" cy="327738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902D76-9727-4EAC-BA45-6F7198E0F747}"/>
              </a:ext>
            </a:extLst>
          </p:cNvPr>
          <p:cNvSpPr txBox="1"/>
          <p:nvPr/>
        </p:nvSpPr>
        <p:spPr>
          <a:xfrm>
            <a:off x="452281" y="1151661"/>
            <a:ext cx="4365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 partir do momento de criação o usuário poderá fazer login no gerenciador. Este login ficou salvo no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LocalStorage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como exemplificado abaixo.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Após feito o cadastro é exibido uma mensagem de confirmação na tela.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39FF74-2CBD-4C92-A747-67040630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1" y="3603101"/>
            <a:ext cx="4365729" cy="302533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EFBC48-14A8-408A-8BB6-124B3466329D}"/>
              </a:ext>
            </a:extLst>
          </p:cNvPr>
          <p:cNvSpPr/>
          <p:nvPr/>
        </p:nvSpPr>
        <p:spPr>
          <a:xfrm>
            <a:off x="10744200" y="-1933576"/>
            <a:ext cx="914400" cy="2614613"/>
          </a:xfrm>
          <a:prstGeom prst="rect">
            <a:avLst/>
          </a:prstGeom>
          <a:solidFill>
            <a:srgbClr val="4C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51B15C3-2F4F-4DCA-8EEF-C6BDEC64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71" y="393619"/>
            <a:ext cx="4365729" cy="303538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1ECB737-E5CA-46B3-967A-8311E6A4C4B5}"/>
              </a:ext>
            </a:extLst>
          </p:cNvPr>
          <p:cNvSpPr/>
          <p:nvPr/>
        </p:nvSpPr>
        <p:spPr>
          <a:xfrm>
            <a:off x="7959392" y="662965"/>
            <a:ext cx="2101014" cy="796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D5940E1-5273-4AEF-AB04-166BB70CF91A}"/>
              </a:ext>
            </a:extLst>
          </p:cNvPr>
          <p:cNvSpPr/>
          <p:nvPr/>
        </p:nvSpPr>
        <p:spPr>
          <a:xfrm>
            <a:off x="8791074" y="4828674"/>
            <a:ext cx="2410326" cy="320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908EFEC-4B19-4615-BE8E-D1A315FC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Login e Cadastro</a:t>
            </a:r>
          </a:p>
        </p:txBody>
      </p:sp>
    </p:spTree>
    <p:extLst>
      <p:ext uri="{BB962C8B-B14F-4D97-AF65-F5344CB8AC3E}">
        <p14:creationId xmlns:p14="http://schemas.microsoft.com/office/powerpoint/2010/main" val="211189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FE74D3E-E77A-4B77-9ED9-70307A69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429000"/>
            <a:ext cx="4643437" cy="25530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A49BA67-BD3B-4A44-B46B-EBF2333C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3794474"/>
            <a:ext cx="4972050" cy="272856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4C7B0EC-2165-4804-A68D-3037E4FA7CB4}"/>
              </a:ext>
            </a:extLst>
          </p:cNvPr>
          <p:cNvSpPr/>
          <p:nvPr/>
        </p:nvSpPr>
        <p:spPr>
          <a:xfrm>
            <a:off x="10744200" y="-1933576"/>
            <a:ext cx="914400" cy="2614613"/>
          </a:xfrm>
          <a:prstGeom prst="rect">
            <a:avLst/>
          </a:prstGeom>
          <a:solidFill>
            <a:srgbClr val="4C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2530B31-963F-41A2-B198-3EF43BB1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576738"/>
            <a:ext cx="4972050" cy="271891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3BC874B-0FC3-460B-84ED-427FB249ADAE}"/>
              </a:ext>
            </a:extLst>
          </p:cNvPr>
          <p:cNvSpPr txBox="1"/>
          <p:nvPr/>
        </p:nvSpPr>
        <p:spPr>
          <a:xfrm>
            <a:off x="429227" y="1191884"/>
            <a:ext cx="4972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Ao acessar a lista de tarefas o usuário já pode adicionar tarefas.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É possível colocar nome, descrição, tipo, prioridade e data inicial e final.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A241C46-85FE-43CE-9A36-3D4AC2DF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Lista de Tarefas</a:t>
            </a:r>
          </a:p>
        </p:txBody>
      </p:sp>
    </p:spTree>
    <p:extLst>
      <p:ext uri="{BB962C8B-B14F-4D97-AF65-F5344CB8AC3E}">
        <p14:creationId xmlns:p14="http://schemas.microsoft.com/office/powerpoint/2010/main" val="381755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EF10AC5-275E-4945-B694-D994BAC8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002" y="3557982"/>
            <a:ext cx="5342398" cy="29373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BD5E54-7F3A-472F-BDB5-3F58C2F7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0" y="3532633"/>
            <a:ext cx="5342398" cy="292143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13A153F-D57D-40CC-B0D3-9F35F799F102}"/>
              </a:ext>
            </a:extLst>
          </p:cNvPr>
          <p:cNvSpPr/>
          <p:nvPr/>
        </p:nvSpPr>
        <p:spPr>
          <a:xfrm>
            <a:off x="10744200" y="-1933576"/>
            <a:ext cx="914400" cy="2614613"/>
          </a:xfrm>
          <a:prstGeom prst="rect">
            <a:avLst/>
          </a:prstGeom>
          <a:solidFill>
            <a:srgbClr val="4C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218C3AC-C6B9-415E-B291-E9F6CEF49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5002" y="372286"/>
            <a:ext cx="5342398" cy="2927732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0C550D-C926-458D-A0A9-368531D4A6C5}"/>
              </a:ext>
            </a:extLst>
          </p:cNvPr>
          <p:cNvSpPr txBox="1"/>
          <p:nvPr/>
        </p:nvSpPr>
        <p:spPr>
          <a:xfrm>
            <a:off x="287923" y="1312757"/>
            <a:ext cx="5133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É possível arquivar tarefas clicando no botão “arquivar”.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Dentro do menu de arquivadas o usuário pode optar por excluir a tarefa ou retorná-la para a lista de tarefas.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3E60BE-5A43-497C-97F4-098DB91A5F0A}"/>
              </a:ext>
            </a:extLst>
          </p:cNvPr>
          <p:cNvSpPr/>
          <p:nvPr/>
        </p:nvSpPr>
        <p:spPr>
          <a:xfrm>
            <a:off x="2397069" y="5884222"/>
            <a:ext cx="718363" cy="250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1839F2A-5914-430A-A77B-4D8CDE2A0873}"/>
              </a:ext>
            </a:extLst>
          </p:cNvPr>
          <p:cNvSpPr/>
          <p:nvPr/>
        </p:nvSpPr>
        <p:spPr>
          <a:xfrm>
            <a:off x="8724886" y="2724901"/>
            <a:ext cx="530262" cy="250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3035AB8-3E0E-4009-B46E-6DC889F8973D}"/>
              </a:ext>
            </a:extLst>
          </p:cNvPr>
          <p:cNvSpPr/>
          <p:nvPr/>
        </p:nvSpPr>
        <p:spPr>
          <a:xfrm>
            <a:off x="6933745" y="4773675"/>
            <a:ext cx="4642805" cy="505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BD5D1C9-91A5-480A-BCA5-132FCB3F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Arquivadas</a:t>
            </a:r>
          </a:p>
        </p:txBody>
      </p:sp>
    </p:spTree>
    <p:extLst>
      <p:ext uri="{BB962C8B-B14F-4D97-AF65-F5344CB8AC3E}">
        <p14:creationId xmlns:p14="http://schemas.microsoft.com/office/powerpoint/2010/main" val="274064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195C83-77BC-471D-9EC3-4DCB95A6B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8740"/>
            <a:ext cx="10515600" cy="831850"/>
          </a:xfrm>
        </p:spPr>
        <p:txBody>
          <a:bodyPr>
            <a:norm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No menu de lixeira é possível excluir permanentemente uma tarefa ou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restará-la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para a lista de tarefas.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EC62D9-1038-41E2-AAD7-E5A533BC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84" y="2200443"/>
            <a:ext cx="7412832" cy="406236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DA2CB-98AC-4A16-9283-B10962106FBF}"/>
              </a:ext>
            </a:extLst>
          </p:cNvPr>
          <p:cNvSpPr/>
          <p:nvPr/>
        </p:nvSpPr>
        <p:spPr>
          <a:xfrm>
            <a:off x="10744200" y="-1933576"/>
            <a:ext cx="914400" cy="2614613"/>
          </a:xfrm>
          <a:prstGeom prst="rect">
            <a:avLst/>
          </a:prstGeom>
          <a:solidFill>
            <a:srgbClr val="4CA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90F0B71-BB72-493C-9656-C0372689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311149"/>
            <a:ext cx="10515600" cy="94218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Lixeira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C58BD3F-D85E-47BD-A2A3-DFD3A439FA6C}"/>
              </a:ext>
            </a:extLst>
          </p:cNvPr>
          <p:cNvSpPr/>
          <p:nvPr/>
        </p:nvSpPr>
        <p:spPr>
          <a:xfrm>
            <a:off x="5232826" y="5509452"/>
            <a:ext cx="553251" cy="291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B4F0EA3-D1D1-4F98-840C-BD566E8A4888}"/>
              </a:ext>
            </a:extLst>
          </p:cNvPr>
          <p:cNvSpPr/>
          <p:nvPr/>
        </p:nvSpPr>
        <p:spPr>
          <a:xfrm>
            <a:off x="5932074" y="5509451"/>
            <a:ext cx="461926" cy="291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1705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353</Words>
  <Application>Microsoft Office PowerPoint</Application>
  <PresentationFormat>Widescreen</PresentationFormat>
  <Paragraphs>33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COMMIT+</vt:lpstr>
      <vt:lpstr>Informações Gerais</vt:lpstr>
      <vt:lpstr>Tela de Apresentação</vt:lpstr>
      <vt:lpstr>Tela de Apresentação</vt:lpstr>
      <vt:lpstr>Login e Cadastro</vt:lpstr>
      <vt:lpstr>Login e Cadastro</vt:lpstr>
      <vt:lpstr>Lista de Tarefas</vt:lpstr>
      <vt:lpstr>Arquivadas</vt:lpstr>
      <vt:lpstr>Lixeira</vt:lpstr>
      <vt:lpstr>Responsividade</vt:lpstr>
      <vt:lpstr>Responsividade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COMMIT+</dc:title>
  <dc:creator>Guilherme Arantes</dc:creator>
  <cp:lastModifiedBy>Guilherme Arantes</cp:lastModifiedBy>
  <cp:revision>4</cp:revision>
  <dcterms:created xsi:type="dcterms:W3CDTF">2025-06-21T14:25:39Z</dcterms:created>
  <dcterms:modified xsi:type="dcterms:W3CDTF">2025-06-23T00:28:51Z</dcterms:modified>
</cp:coreProperties>
</file>